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54617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normalised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54617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05402" y="5328479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pooled plate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9083</TotalTime>
  <Words>224</Words>
  <Application>Microsoft Macintosh PowerPoint</Application>
  <PresentationFormat>Widescreen</PresentationFormat>
  <Paragraphs>87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56</cp:revision>
  <dcterms:created xsi:type="dcterms:W3CDTF">2020-03-24T11:24:38Z</dcterms:created>
  <dcterms:modified xsi:type="dcterms:W3CDTF">2020-04-07T20:46:26Z</dcterms:modified>
</cp:coreProperties>
</file>

<file path=docProps/thumbnail.jpeg>
</file>